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1" r:id="rId8"/>
    <p:sldId id="292" r:id="rId9"/>
    <p:sldId id="262" r:id="rId10"/>
    <p:sldId id="263" r:id="rId11"/>
    <p:sldId id="289" r:id="rId12"/>
    <p:sldId id="290" r:id="rId13"/>
    <p:sldId id="264" r:id="rId14"/>
    <p:sldId id="265" r:id="rId15"/>
    <p:sldId id="278" r:id="rId16"/>
    <p:sldId id="266" r:id="rId17"/>
    <p:sldId id="267" r:id="rId18"/>
    <p:sldId id="268" r:id="rId19"/>
    <p:sldId id="269" r:id="rId20"/>
    <p:sldId id="279" r:id="rId21"/>
    <p:sldId id="280" r:id="rId22"/>
    <p:sldId id="281" r:id="rId23"/>
    <p:sldId id="270" r:id="rId24"/>
    <p:sldId id="271" r:id="rId25"/>
    <p:sldId id="282" r:id="rId26"/>
    <p:sldId id="272" r:id="rId27"/>
    <p:sldId id="273" r:id="rId28"/>
    <p:sldId id="283" r:id="rId29"/>
    <p:sldId id="274" r:id="rId30"/>
    <p:sldId id="275" r:id="rId31"/>
    <p:sldId id="284" r:id="rId32"/>
    <p:sldId id="285" r:id="rId33"/>
    <p:sldId id="286" r:id="rId34"/>
    <p:sldId id="287" r:id="rId35"/>
    <p:sldId id="288" r:id="rId36"/>
    <p:sldId id="276" r:id="rId37"/>
    <p:sldId id="293" r:id="rId38"/>
    <p:sldId id="277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ullcircle.asu.edu/faculty/researcher-entrepreneur-professor-launches-virtual-lab-platform-computing-research-education/" TargetMode="External"/><Relationship Id="rId2" Type="http://schemas.openxmlformats.org/officeDocument/2006/relationships/hyperlink" Target="https://www.thothlab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igitalocean.com/community/tutorials/how-to-install-cassandra-and-run-a-single-node-cluster-on-ubuntu-14-04" TargetMode="External"/><Relationship Id="rId5" Type="http://schemas.openxmlformats.org/officeDocument/2006/relationships/hyperlink" Target="https://www.digitalocean.com/community/tutorials/how-to-install-hadoop-in-stand-alone-mode-on-ubuntu-16-04" TargetMode="External"/><Relationship Id="rId4" Type="http://schemas.openxmlformats.org/officeDocument/2006/relationships/hyperlink" Target="http://www.athenets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819400"/>
            <a:ext cx="6480048" cy="1005840"/>
          </a:xfrm>
        </p:spPr>
        <p:txBody>
          <a:bodyPr/>
          <a:lstStyle/>
          <a:p>
            <a:r>
              <a:rPr lang="en-IN" dirty="0" err="1" smtClean="0">
                <a:latin typeface="Cambria" pitchFamily="18" charset="0"/>
              </a:rPr>
              <a:t>ThoTh</a:t>
            </a:r>
            <a:r>
              <a:rPr lang="en-IN" dirty="0" smtClean="0">
                <a:latin typeface="Cambria" pitchFamily="18" charset="0"/>
              </a:rPr>
              <a:t> Lab</a:t>
            </a:r>
            <a:endParaRPr lang="en-IN" dirty="0">
              <a:latin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5352" y="4572000"/>
            <a:ext cx="6480048" cy="1066800"/>
          </a:xfrm>
        </p:spPr>
        <p:txBody>
          <a:bodyPr/>
          <a:lstStyle/>
          <a:p>
            <a:pPr algn="r"/>
            <a:r>
              <a:rPr lang="en-IN" dirty="0" err="1" smtClean="0">
                <a:latin typeface="Calibri" pitchFamily="34" charset="0"/>
                <a:cs typeface="Calibri" pitchFamily="34" charset="0"/>
              </a:rPr>
              <a:t>Gandu</a:t>
            </a:r>
            <a:r>
              <a:rPr lang="en-IN" dirty="0" smtClean="0">
                <a:latin typeface="Calibri" pitchFamily="34" charset="0"/>
                <a:cs typeface="Calibri" pitchFamily="34" charset="0"/>
              </a:rPr>
              <a:t>, Sri </a:t>
            </a:r>
            <a:r>
              <a:rPr lang="en-IN" dirty="0" err="1" smtClean="0">
                <a:latin typeface="Calibri" pitchFamily="34" charset="0"/>
                <a:cs typeface="Calibri" pitchFamily="34" charset="0"/>
              </a:rPr>
              <a:t>Sai</a:t>
            </a:r>
            <a:r>
              <a:rPr lang="en-IN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N" dirty="0" err="1" smtClean="0">
                <a:latin typeface="Calibri" pitchFamily="34" charset="0"/>
                <a:cs typeface="Calibri" pitchFamily="34" charset="0"/>
              </a:rPr>
              <a:t>Anusha</a:t>
            </a:r>
            <a:r>
              <a:rPr lang="en-IN" dirty="0" smtClean="0">
                <a:latin typeface="Calibri" pitchFamily="34" charset="0"/>
                <a:cs typeface="Calibri" pitchFamily="34" charset="0"/>
              </a:rPr>
              <a:t> (16230560)</a:t>
            </a:r>
          </a:p>
          <a:p>
            <a:pPr algn="r"/>
            <a:r>
              <a:rPr lang="en-IN" dirty="0" err="1" smtClean="0">
                <a:latin typeface="Calibri" pitchFamily="34" charset="0"/>
                <a:cs typeface="Calibri" pitchFamily="34" charset="0"/>
              </a:rPr>
              <a:t>Malineni</a:t>
            </a:r>
            <a:r>
              <a:rPr lang="en-IN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IN" dirty="0" err="1" smtClean="0">
                <a:latin typeface="Calibri" pitchFamily="34" charset="0"/>
                <a:cs typeface="Calibri" pitchFamily="34" charset="0"/>
              </a:rPr>
              <a:t>Anusha</a:t>
            </a:r>
            <a:r>
              <a:rPr lang="en-IN" dirty="0" smtClean="0">
                <a:latin typeface="Calibri" pitchFamily="34" charset="0"/>
                <a:cs typeface="Calibri" pitchFamily="34" charset="0"/>
              </a:rPr>
              <a:t> (16233382)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219200"/>
            <a:ext cx="7086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960783"/>
            <a:ext cx="8229600" cy="48304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975014"/>
            <a:ext cx="7848600" cy="48161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400" dirty="0" smtClean="0">
                <a:latin typeface="Cambria" pitchFamily="18" charset="0"/>
              </a:rPr>
              <a:t>Scalable Cloud Data Serving with Cassandra</a:t>
            </a:r>
            <a:endParaRPr lang="en-IN" sz="3400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0424"/>
            <a:ext cx="8229600" cy="2017776"/>
          </a:xfrm>
        </p:spPr>
        <p:txBody>
          <a:bodyPr/>
          <a:lstStyle/>
          <a:p>
            <a:r>
              <a:rPr lang="en-IN" dirty="0" err="1" smtClean="0">
                <a:latin typeface="Calibri" pitchFamily="34" charset="0"/>
                <a:cs typeface="Calibri" pitchFamily="34" charset="0"/>
              </a:rPr>
              <a:t>NoSQL</a:t>
            </a:r>
            <a:r>
              <a:rPr lang="en-IN" dirty="0" smtClean="0">
                <a:latin typeface="Calibri" pitchFamily="34" charset="0"/>
                <a:cs typeface="Calibri" pitchFamily="34" charset="0"/>
              </a:rPr>
              <a:t> database management system</a:t>
            </a: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Decentralized</a:t>
            </a: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Scalable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371600"/>
            <a:ext cx="7086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085850"/>
            <a:ext cx="7848600" cy="4781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447800"/>
            <a:ext cx="70104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6400" y="4724400"/>
            <a:ext cx="35814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itchFamily="18" charset="0"/>
              </a:rPr>
              <a:t>Network Labs</a:t>
            </a:r>
            <a:endParaRPr lang="en-IN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4224"/>
            <a:ext cx="8229600" cy="2322576"/>
          </a:xfrm>
        </p:spPr>
        <p:txBody>
          <a:bodyPr/>
          <a:lstStyle/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Basic Network Configuration Lab</a:t>
            </a: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Network Routing Lab</a:t>
            </a: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Routing Protocols and </a:t>
            </a:r>
            <a:r>
              <a:rPr lang="en-IN" dirty="0" err="1" smtClean="0">
                <a:latin typeface="Calibri" pitchFamily="34" charset="0"/>
                <a:cs typeface="Calibri" pitchFamily="34" charset="0"/>
              </a:rPr>
              <a:t>NMap</a:t>
            </a:r>
            <a:endParaRPr lang="en-IN" dirty="0" smtClean="0">
              <a:latin typeface="Calibri" pitchFamily="34" charset="0"/>
              <a:cs typeface="Calibri" pitchFamily="34" charset="0"/>
            </a:endParaRP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Apache Server Lab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itchFamily="18" charset="0"/>
              </a:rPr>
              <a:t>Basic Network Configuration Lab</a:t>
            </a:r>
            <a:endParaRPr lang="en-IN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0424"/>
            <a:ext cx="8229600" cy="2017776"/>
          </a:xfrm>
        </p:spPr>
        <p:txBody>
          <a:bodyPr/>
          <a:lstStyle/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Address Resolution Protocol</a:t>
            </a: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Network Statistics</a:t>
            </a: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Shell Scripting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7-11-21 (28)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371600"/>
            <a:ext cx="7148749" cy="46593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itchFamily="18" charset="0"/>
              </a:rPr>
              <a:t>Introduction</a:t>
            </a:r>
            <a:endParaRPr lang="en-IN" dirty="0">
              <a:latin typeface="Cambria" pitchFamily="18" charset="0"/>
            </a:endParaRPr>
          </a:p>
        </p:txBody>
      </p:sp>
      <p:pic>
        <p:nvPicPr>
          <p:cNvPr id="4" name="Content Placeholder 3" descr="2017-11-10 (0)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2209800"/>
            <a:ext cx="7079116" cy="38755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7-11-2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000571"/>
            <a:ext cx="8077200" cy="50954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7-11-21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19200"/>
            <a:ext cx="8153399" cy="47815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3200400"/>
            <a:ext cx="34290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7-11-21 (1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161048"/>
            <a:ext cx="8077200" cy="47825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0" y="3200400"/>
            <a:ext cx="3733800" cy="152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itchFamily="18" charset="0"/>
              </a:rPr>
              <a:t>Network Routing Lab</a:t>
            </a:r>
            <a:endParaRPr lang="en-IN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0424"/>
            <a:ext cx="8229600" cy="2017776"/>
          </a:xfrm>
        </p:spPr>
        <p:txBody>
          <a:bodyPr/>
          <a:lstStyle/>
          <a:p>
            <a:r>
              <a:rPr lang="en-IN" dirty="0" err="1" smtClean="0">
                <a:latin typeface="Calibri" pitchFamily="34" charset="0"/>
                <a:cs typeface="Calibri" pitchFamily="34" charset="0"/>
              </a:rPr>
              <a:t>traceroute</a:t>
            </a:r>
            <a:endParaRPr lang="en-IN" dirty="0" smtClean="0">
              <a:latin typeface="Calibri" pitchFamily="34" charset="0"/>
              <a:cs typeface="Calibri" pitchFamily="34" charset="0"/>
            </a:endParaRP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Display the route and measure the transit delay (Round Trip Time)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7-11-22 (20)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24000"/>
            <a:ext cx="7086599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7-11-22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19200"/>
            <a:ext cx="7924800" cy="4705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2895600"/>
            <a:ext cx="4419600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itchFamily="18" charset="0"/>
              </a:rPr>
              <a:t>Routing Protocols and </a:t>
            </a:r>
            <a:r>
              <a:rPr lang="en-IN" dirty="0" err="1" smtClean="0">
                <a:latin typeface="Cambria" pitchFamily="18" charset="0"/>
              </a:rPr>
              <a:t>NMap</a:t>
            </a:r>
            <a:endParaRPr lang="en-IN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0424"/>
            <a:ext cx="8229600" cy="2017776"/>
          </a:xfrm>
        </p:spPr>
        <p:txBody>
          <a:bodyPr/>
          <a:lstStyle/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Router communication</a:t>
            </a: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Exchange of information</a:t>
            </a:r>
          </a:p>
          <a:p>
            <a:r>
              <a:rPr lang="en-IN" dirty="0" err="1" smtClean="0">
                <a:latin typeface="Calibri" pitchFamily="34" charset="0"/>
                <a:cs typeface="Calibri" pitchFamily="34" charset="0"/>
              </a:rPr>
              <a:t>NMap</a:t>
            </a:r>
            <a:r>
              <a:rPr lang="en-IN" dirty="0" smtClean="0">
                <a:latin typeface="Calibri" pitchFamily="34" charset="0"/>
                <a:cs typeface="Calibri" pitchFamily="34" charset="0"/>
              </a:rPr>
              <a:t>: Discover hosts and services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7-11-22 (21)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664652"/>
            <a:ext cx="6980555" cy="42789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7-11-22 (1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143001"/>
            <a:ext cx="8001000" cy="4800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7800" y="2438400"/>
            <a:ext cx="4572000" cy="2362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itchFamily="18" charset="0"/>
              </a:rPr>
              <a:t>Apache Server Lab</a:t>
            </a:r>
            <a:endParaRPr lang="en-IN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0424"/>
            <a:ext cx="8229600" cy="1484376"/>
          </a:xfrm>
        </p:spPr>
        <p:txBody>
          <a:bodyPr/>
          <a:lstStyle/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Open source HTTP server for hosting web service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itchFamily="18" charset="0"/>
              </a:rPr>
              <a:t>Open Labs</a:t>
            </a:r>
            <a:endParaRPr lang="en-IN" dirty="0">
              <a:latin typeface="Cambria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209800"/>
            <a:ext cx="7133151" cy="405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7-11-22 (21)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676400"/>
            <a:ext cx="7086599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7-11-22 (2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38251"/>
            <a:ext cx="7924800" cy="462914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7-11-22 (27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305340"/>
            <a:ext cx="7772400" cy="45620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7-11-22 (2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066800"/>
            <a:ext cx="8305800" cy="48331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7-11-22 (29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066801"/>
            <a:ext cx="8229600" cy="48005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7-11-22 (30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005510"/>
            <a:ext cx="8153400" cy="47856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itchFamily="18" charset="0"/>
              </a:rPr>
              <a:t>Pros and Cons</a:t>
            </a:r>
            <a:endParaRPr lang="en-IN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600" dirty="0" smtClean="0">
                <a:latin typeface="Calibri" pitchFamily="34" charset="0"/>
                <a:cs typeface="Calibri" pitchFamily="34" charset="0"/>
              </a:rPr>
              <a:t>Pros</a:t>
            </a:r>
          </a:p>
          <a:p>
            <a:pPr lvl="1"/>
            <a:r>
              <a:rPr lang="en-IN" sz="2600" dirty="0" smtClean="0">
                <a:latin typeface="Calibri" pitchFamily="34" charset="0"/>
                <a:cs typeface="Calibri" pitchFamily="34" charset="0"/>
              </a:rPr>
              <a:t>Flexibility</a:t>
            </a:r>
          </a:p>
          <a:p>
            <a:pPr lvl="1"/>
            <a:r>
              <a:rPr lang="en-IN" sz="2600" dirty="0" smtClean="0">
                <a:latin typeface="Calibri" pitchFamily="34" charset="0"/>
                <a:cs typeface="Calibri" pitchFamily="34" charset="0"/>
              </a:rPr>
              <a:t>Availability</a:t>
            </a:r>
          </a:p>
          <a:p>
            <a:pPr lvl="1"/>
            <a:r>
              <a:rPr lang="en-IN" sz="2600" dirty="0" smtClean="0">
                <a:latin typeface="Calibri" pitchFamily="34" charset="0"/>
                <a:cs typeface="Calibri" pitchFamily="34" charset="0"/>
              </a:rPr>
              <a:t>Adaptability</a:t>
            </a:r>
          </a:p>
          <a:p>
            <a:pPr lvl="1"/>
            <a:r>
              <a:rPr lang="en-IN" sz="2600" dirty="0" smtClean="0">
                <a:latin typeface="Calibri" pitchFamily="34" charset="0"/>
                <a:cs typeface="Calibri" pitchFamily="34" charset="0"/>
              </a:rPr>
              <a:t>Maintainability</a:t>
            </a:r>
          </a:p>
          <a:p>
            <a:pPr lvl="1"/>
            <a:r>
              <a:rPr lang="en-IN" sz="2600" dirty="0" smtClean="0">
                <a:latin typeface="Calibri" pitchFamily="34" charset="0"/>
                <a:cs typeface="Calibri" pitchFamily="34" charset="0"/>
              </a:rPr>
              <a:t>Expandability</a:t>
            </a:r>
            <a:endParaRPr lang="en-IN" sz="2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sz="2600" dirty="0" smtClean="0">
                <a:latin typeface="Calibri" pitchFamily="34" charset="0"/>
                <a:cs typeface="Calibri" pitchFamily="34" charset="0"/>
              </a:rPr>
              <a:t>Cons</a:t>
            </a:r>
          </a:p>
          <a:p>
            <a:pPr lvl="1"/>
            <a:r>
              <a:rPr lang="en-IN" sz="2600" dirty="0" smtClean="0">
                <a:latin typeface="Calibri" pitchFamily="34" charset="0"/>
                <a:cs typeface="Calibri" pitchFamily="34" charset="0"/>
              </a:rPr>
              <a:t>High delay</a:t>
            </a:r>
          </a:p>
          <a:p>
            <a:pPr lvl="1"/>
            <a:r>
              <a:rPr lang="en-IN" sz="2600" dirty="0" smtClean="0">
                <a:latin typeface="Calibri" pitchFamily="34" charset="0"/>
                <a:cs typeface="Calibri" pitchFamily="34" charset="0"/>
              </a:rPr>
              <a:t>Poor performance</a:t>
            </a:r>
          </a:p>
          <a:p>
            <a:pPr lvl="1"/>
            <a:r>
              <a:rPr lang="en-IN" sz="2600" dirty="0" smtClean="0">
                <a:latin typeface="Calibri" pitchFamily="34" charset="0"/>
                <a:cs typeface="Calibri" pitchFamily="34" charset="0"/>
              </a:rPr>
              <a:t>Keypad response</a:t>
            </a:r>
          </a:p>
          <a:p>
            <a:pPr lvl="1"/>
            <a:r>
              <a:rPr lang="en-IN" sz="2600" dirty="0" smtClean="0">
                <a:latin typeface="Calibri" pitchFamily="34" charset="0"/>
                <a:cs typeface="Calibri" pitchFamily="34" charset="0"/>
              </a:rPr>
              <a:t>Regular rebuilding</a:t>
            </a:r>
            <a:endParaRPr lang="en-IN" sz="26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itchFamily="18" charset="0"/>
              </a:rPr>
              <a:t>References</a:t>
            </a:r>
            <a:endParaRPr lang="en-IN" dirty="0">
              <a:latin typeface="Cambria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IN" u="sng" dirty="0" smtClean="0">
                <a:latin typeface="Calibri" pitchFamily="34" charset="0"/>
                <a:cs typeface="Calibri" pitchFamily="34" charset="0"/>
                <a:hlinkClick r:id="rId2"/>
              </a:rPr>
              <a:t>https://www.thothlab.org/</a:t>
            </a:r>
            <a:endParaRPr lang="en-IN" dirty="0" smtClean="0">
              <a:latin typeface="Calibri" pitchFamily="34" charset="0"/>
              <a:cs typeface="Calibri" pitchFamily="34" charset="0"/>
            </a:endParaRPr>
          </a:p>
          <a:p>
            <a:pPr lvl="0"/>
            <a:r>
              <a:rPr lang="en-IN" u="sng" dirty="0" smtClean="0">
                <a:latin typeface="Calibri" pitchFamily="34" charset="0"/>
                <a:cs typeface="Calibri" pitchFamily="34" charset="0"/>
                <a:hlinkClick r:id="rId3"/>
              </a:rPr>
              <a:t>https://fullcircle.asu.edu/faculty/researcher-entrepreneur-professor-launches-virtual-lab-platform-computing-research-education/</a:t>
            </a:r>
            <a:endParaRPr lang="en-IN" dirty="0" smtClean="0">
              <a:latin typeface="Calibri" pitchFamily="34" charset="0"/>
              <a:cs typeface="Calibri" pitchFamily="34" charset="0"/>
            </a:endParaRPr>
          </a:p>
          <a:p>
            <a:r>
              <a:rPr lang="en-IN" u="sng" dirty="0" smtClean="0">
                <a:latin typeface="Calibri" pitchFamily="34" charset="0"/>
                <a:cs typeface="Calibri" pitchFamily="34" charset="0"/>
                <a:hlinkClick r:id="rId4"/>
              </a:rPr>
              <a:t>http://www.athenets.com</a:t>
            </a:r>
            <a:r>
              <a:rPr lang="en-IN" u="sng" dirty="0" smtClean="0">
                <a:latin typeface="Calibri" pitchFamily="34" charset="0"/>
                <a:cs typeface="Calibri" pitchFamily="34" charset="0"/>
                <a:hlinkClick r:id="rId4"/>
              </a:rPr>
              <a:t>/</a:t>
            </a:r>
            <a:endParaRPr lang="en-IN" u="sng" dirty="0" smtClean="0">
              <a:latin typeface="Calibri" pitchFamily="34" charset="0"/>
              <a:cs typeface="Calibri" pitchFamily="34" charset="0"/>
            </a:endParaRPr>
          </a:p>
          <a:p>
            <a:r>
              <a:rPr lang="en-IN" dirty="0" smtClean="0">
                <a:latin typeface="Calibri" pitchFamily="34" charset="0"/>
                <a:cs typeface="Calibri" pitchFamily="34" charset="0"/>
                <a:hlinkClick r:id="rId5"/>
              </a:rPr>
              <a:t>https://</a:t>
            </a:r>
            <a:r>
              <a:rPr lang="en-IN" dirty="0" smtClean="0">
                <a:latin typeface="Calibri" pitchFamily="34" charset="0"/>
                <a:cs typeface="Calibri" pitchFamily="34" charset="0"/>
                <a:hlinkClick r:id="rId5"/>
              </a:rPr>
              <a:t>www.digitalocean.com/community/tutorials/how-to-install-hadoop-in-stand-alone-mode-on-ubuntu-16-04</a:t>
            </a:r>
            <a:endParaRPr lang="en-IN" dirty="0" smtClean="0">
              <a:latin typeface="Calibri" pitchFamily="34" charset="0"/>
              <a:cs typeface="Calibri" pitchFamily="34" charset="0"/>
            </a:endParaRPr>
          </a:p>
          <a:p>
            <a:r>
              <a:rPr lang="en-IN" dirty="0" smtClean="0">
                <a:latin typeface="Calibri" pitchFamily="34" charset="0"/>
                <a:cs typeface="Calibri" pitchFamily="34" charset="0"/>
                <a:hlinkClick r:id="rId6"/>
              </a:rPr>
              <a:t>https://</a:t>
            </a:r>
            <a:r>
              <a:rPr lang="en-IN" dirty="0" smtClean="0">
                <a:latin typeface="Calibri" pitchFamily="34" charset="0"/>
                <a:cs typeface="Calibri" pitchFamily="34" charset="0"/>
                <a:hlinkClick r:id="rId6"/>
              </a:rPr>
              <a:t>www.digitalocean.com/community/tutorials/how-to-install-cassandra-and-run-a-single-node-cluster-on-ubuntu-14-04</a:t>
            </a:r>
            <a:endParaRPr lang="en-IN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IN" dirty="0" smtClean="0">
                <a:latin typeface="Cambria" pitchFamily="18" charset="0"/>
              </a:rPr>
              <a:t>Thank You!!</a:t>
            </a:r>
            <a:endParaRPr lang="en-IN" dirty="0"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itchFamily="18" charset="0"/>
              </a:rPr>
              <a:t>Cloud Computing Labs</a:t>
            </a:r>
            <a:endParaRPr lang="en-IN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1941576"/>
          </a:xfrm>
        </p:spPr>
        <p:txBody>
          <a:bodyPr/>
          <a:lstStyle/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Introduction to Cloud Computing</a:t>
            </a:r>
          </a:p>
          <a:p>
            <a:r>
              <a:rPr lang="en-IN" dirty="0" err="1" smtClean="0">
                <a:latin typeface="Calibri" pitchFamily="34" charset="0"/>
                <a:cs typeface="Calibri" pitchFamily="34" charset="0"/>
              </a:rPr>
              <a:t>Hadoop</a:t>
            </a:r>
            <a:r>
              <a:rPr lang="en-IN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IN" dirty="0" err="1" smtClean="0">
                <a:latin typeface="Calibri" pitchFamily="34" charset="0"/>
                <a:cs typeface="Calibri" pitchFamily="34" charset="0"/>
              </a:rPr>
              <a:t>MapReduce</a:t>
            </a:r>
            <a:r>
              <a:rPr lang="en-IN" dirty="0" smtClean="0">
                <a:latin typeface="Calibri" pitchFamily="34" charset="0"/>
                <a:cs typeface="Calibri" pitchFamily="34" charset="0"/>
              </a:rPr>
              <a:t> Lab</a:t>
            </a: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Scalable Cloud Data Serving with Cassandra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itchFamily="18" charset="0"/>
              </a:rPr>
              <a:t>Introduction to Cloud Computing</a:t>
            </a:r>
            <a:endParaRPr lang="en-IN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2017776"/>
          </a:xfrm>
        </p:spPr>
        <p:txBody>
          <a:bodyPr/>
          <a:lstStyle/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Shared pool to computing resources</a:t>
            </a: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Connected remotely</a:t>
            </a:r>
          </a:p>
          <a:p>
            <a:r>
              <a:rPr lang="en-IN" dirty="0" smtClean="0">
                <a:latin typeface="Calibri" pitchFamily="34" charset="0"/>
                <a:cs typeface="Calibri" pitchFamily="34" charset="0"/>
              </a:rPr>
              <a:t>Minimal management effort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7-11-10 (20)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73152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7-11-10 (13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122966"/>
            <a:ext cx="8153400" cy="47444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7-11-10 (17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085850"/>
            <a:ext cx="8305800" cy="4857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>
                <a:latin typeface="Cambria" pitchFamily="18" charset="0"/>
              </a:rPr>
              <a:t>Hadoop</a:t>
            </a:r>
            <a:r>
              <a:rPr lang="en-IN" dirty="0" smtClean="0">
                <a:latin typeface="Cambria" pitchFamily="18" charset="0"/>
              </a:rPr>
              <a:t>, </a:t>
            </a:r>
            <a:r>
              <a:rPr lang="en-IN" dirty="0" err="1" smtClean="0">
                <a:latin typeface="Cambria" pitchFamily="18" charset="0"/>
              </a:rPr>
              <a:t>MapReduce</a:t>
            </a:r>
            <a:r>
              <a:rPr lang="en-IN" dirty="0" smtClean="0">
                <a:latin typeface="Cambria" pitchFamily="18" charset="0"/>
              </a:rPr>
              <a:t> Lab</a:t>
            </a:r>
            <a:endParaRPr lang="en-IN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78024"/>
            <a:ext cx="8229600" cy="3313176"/>
          </a:xfrm>
        </p:spPr>
        <p:txBody>
          <a:bodyPr/>
          <a:lstStyle/>
          <a:p>
            <a:r>
              <a:rPr lang="en-IN" dirty="0" err="1" smtClean="0">
                <a:latin typeface="Calibri" pitchFamily="34" charset="0"/>
                <a:cs typeface="Calibri" pitchFamily="34" charset="0"/>
              </a:rPr>
              <a:t>Hadoop</a:t>
            </a:r>
            <a:endParaRPr lang="en-IN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IN" dirty="0" smtClean="0">
                <a:latin typeface="Calibri" pitchFamily="34" charset="0"/>
                <a:cs typeface="Calibri" pitchFamily="34" charset="0"/>
              </a:rPr>
              <a:t>Storage and Processing of large datasets</a:t>
            </a:r>
          </a:p>
          <a:p>
            <a:r>
              <a:rPr lang="en-IN" dirty="0" err="1" smtClean="0">
                <a:latin typeface="Calibri" pitchFamily="34" charset="0"/>
                <a:cs typeface="Calibri" pitchFamily="34" charset="0"/>
              </a:rPr>
              <a:t>MapReduce</a:t>
            </a:r>
            <a:endParaRPr lang="en-IN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IN" dirty="0" smtClean="0">
                <a:latin typeface="Calibri" pitchFamily="34" charset="0"/>
                <a:cs typeface="Calibri" pitchFamily="34" charset="0"/>
              </a:rPr>
              <a:t>Programming model</a:t>
            </a:r>
          </a:p>
          <a:p>
            <a:pPr lvl="1"/>
            <a:r>
              <a:rPr lang="en-IN" dirty="0" smtClean="0">
                <a:latin typeface="Calibri" pitchFamily="34" charset="0"/>
                <a:cs typeface="Calibri" pitchFamily="34" charset="0"/>
              </a:rPr>
              <a:t>Map step</a:t>
            </a:r>
          </a:p>
          <a:p>
            <a:pPr lvl="1"/>
            <a:r>
              <a:rPr lang="en-IN" dirty="0" smtClean="0">
                <a:latin typeface="Calibri" pitchFamily="34" charset="0"/>
                <a:cs typeface="Calibri" pitchFamily="34" charset="0"/>
              </a:rPr>
              <a:t>Reduce step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97</TotalTime>
  <Words>190</Words>
  <Application>Microsoft Office PowerPoint</Application>
  <PresentationFormat>On-screen Show (4:3)</PresentationFormat>
  <Paragraphs>61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Urban</vt:lpstr>
      <vt:lpstr>ThoTh Lab</vt:lpstr>
      <vt:lpstr>Introduction</vt:lpstr>
      <vt:lpstr>Open Labs</vt:lpstr>
      <vt:lpstr>Cloud Computing Labs</vt:lpstr>
      <vt:lpstr>Introduction to Cloud Computing</vt:lpstr>
      <vt:lpstr>Slide 6</vt:lpstr>
      <vt:lpstr>Slide 7</vt:lpstr>
      <vt:lpstr>Slide 8</vt:lpstr>
      <vt:lpstr>Hadoop, MapReduce Lab</vt:lpstr>
      <vt:lpstr>Slide 10</vt:lpstr>
      <vt:lpstr>Slide 11</vt:lpstr>
      <vt:lpstr>Slide 12</vt:lpstr>
      <vt:lpstr>Scalable Cloud Data Serving with Cassandra</vt:lpstr>
      <vt:lpstr>Slide 14</vt:lpstr>
      <vt:lpstr>Slide 15</vt:lpstr>
      <vt:lpstr>Slide 16</vt:lpstr>
      <vt:lpstr>Network Labs</vt:lpstr>
      <vt:lpstr>Basic Network Configuration Lab</vt:lpstr>
      <vt:lpstr>Slide 19</vt:lpstr>
      <vt:lpstr>Slide 20</vt:lpstr>
      <vt:lpstr>Slide 21</vt:lpstr>
      <vt:lpstr>Slide 22</vt:lpstr>
      <vt:lpstr>Network Routing Lab</vt:lpstr>
      <vt:lpstr>Slide 24</vt:lpstr>
      <vt:lpstr>Slide 25</vt:lpstr>
      <vt:lpstr>Routing Protocols and NMap</vt:lpstr>
      <vt:lpstr>Slide 27</vt:lpstr>
      <vt:lpstr>Slide 28</vt:lpstr>
      <vt:lpstr>Apache Server Lab</vt:lpstr>
      <vt:lpstr>Slide 30</vt:lpstr>
      <vt:lpstr>Slide 31</vt:lpstr>
      <vt:lpstr>Slide 32</vt:lpstr>
      <vt:lpstr>Slide 33</vt:lpstr>
      <vt:lpstr>Slide 34</vt:lpstr>
      <vt:lpstr>Slide 35</vt:lpstr>
      <vt:lpstr>Pros and Cons</vt:lpstr>
      <vt:lpstr>References</vt:lpstr>
      <vt:lpstr>Thank You!!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ThoTh Lab</dc:title>
  <dc:creator>Sri Sai Anusha Gandu</dc:creator>
  <cp:lastModifiedBy>Sri Sai Anusha Gandu</cp:lastModifiedBy>
  <cp:revision>16</cp:revision>
  <dcterms:created xsi:type="dcterms:W3CDTF">2006-08-16T00:00:00Z</dcterms:created>
  <dcterms:modified xsi:type="dcterms:W3CDTF">2017-12-09T01:15:22Z</dcterms:modified>
</cp:coreProperties>
</file>